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sldIdLst>
    <p:sldId id="259" r:id="rId2"/>
  </p:sldIdLst>
  <p:sldSz cx="21383625" cy="30275213"/>
  <p:notesSz cx="7104063" cy="10234613"/>
  <p:custDataLst>
    <p:tags r:id="rId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1BAEF21-7F42-635E-4602-59BC220FA61D}" name="BSD(MBS) 焼田 千裕" initials="B焼千" userId="S::chihiro_yakita@mribs.co.jp::bcc11765-3ebc-4e13-9c28-fed0a1b9a084" providerId="AD"/>
  <p188:author id="{A1340FEE-3F0D-7517-53D3-015F0F7DB942}" name="BSD(MBS) 飯出 麻衣子" initials="B飯麻" userId="S::maiko_iide@mribs.co.jp::8d924b87-d479-4ee9-aa99-5fdbdebb535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100"/>
    <a:srgbClr val="1C9E3A"/>
    <a:srgbClr val="E8383C"/>
    <a:srgbClr val="E6E6E6"/>
    <a:srgbClr val="FBE80F"/>
    <a:srgbClr val="FFF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809263-96D7-4313-A898-D9EFFA20B2C0}" v="8" dt="2023-12-25T10:14:57.4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9" d="100"/>
          <a:sy n="19" d="100"/>
        </p:scale>
        <p:origin x="2621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tags" Target="tags/tag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8/10/relationships/authors" Target="author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BFE7CB4-CD40-C732-29FD-794A51E983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31113201"/>
              </p:ext>
            </p:extLst>
          </p:nvPr>
        </p:nvGraphicFramePr>
        <p:xfrm>
          <a:off x="2785" y="7011"/>
          <a:ext cx="2785" cy="7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3" imgW="425" imgH="424" progId="TCLayout.ActiveDocument.1">
                  <p:embed/>
                </p:oleObj>
              </mc:Choice>
              <mc:Fallback>
                <p:oleObj name="think-cell スライド" r:id="rId3" imgW="425" imgH="42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BFE7CB4-CD40-C732-29FD-794A51E983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85" y="7011"/>
                        <a:ext cx="2785" cy="7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0EF22BE3-D00A-1C02-9F5F-A9ADA79578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08188" y="-107660"/>
            <a:ext cx="21600000" cy="3049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33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65" userDrawn="1">
          <p15:clr>
            <a:srgbClr val="FBAE40"/>
          </p15:clr>
        </p15:guide>
        <p15:guide id="2" pos="12405" userDrawn="1">
          <p15:clr>
            <a:srgbClr val="FBAE40"/>
          </p15:clr>
        </p15:guide>
        <p15:guide id="3" orient="horz" pos="17247" userDrawn="1">
          <p15:clr>
            <a:srgbClr val="FBAE40"/>
          </p15:clr>
        </p15:guide>
        <p15:guide id="4" orient="horz" pos="1833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BFE7CB4-CD40-C732-29FD-794A51E983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95537296"/>
              </p:ext>
            </p:extLst>
          </p:nvPr>
        </p:nvGraphicFramePr>
        <p:xfrm>
          <a:off x="2785" y="7011"/>
          <a:ext cx="2785" cy="7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3" imgW="425" imgH="424" progId="TCLayout.ActiveDocument.1">
                  <p:embed/>
                </p:oleObj>
              </mc:Choice>
              <mc:Fallback>
                <p:oleObj name="think-cell スライド" r:id="rId3" imgW="425" imgH="42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BFE7CB4-CD40-C732-29FD-794A51E983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85" y="7011"/>
                        <a:ext cx="2785" cy="7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図 2" descr="ダイアグラム, マップ&#10;&#10;自動的に生成された説明">
            <a:extLst>
              <a:ext uri="{FF2B5EF4-FFF2-40B4-BE49-F238E27FC236}">
                <a16:creationId xmlns:a16="http://schemas.microsoft.com/office/drawing/2014/main" id="{55D74CC8-7BF5-6565-C9F6-0616FA32F4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08188" y="-107660"/>
            <a:ext cx="21600000" cy="3049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95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65" userDrawn="1">
          <p15:clr>
            <a:srgbClr val="FBAE40"/>
          </p15:clr>
        </p15:guide>
        <p15:guide id="2" pos="12405" userDrawn="1">
          <p15:clr>
            <a:srgbClr val="FBAE40"/>
          </p15:clr>
        </p15:guide>
        <p15:guide id="3" orient="horz" pos="17247" userDrawn="1">
          <p15:clr>
            <a:srgbClr val="FBAE40"/>
          </p15:clr>
        </p15:guide>
        <p15:guide id="4" orient="horz" pos="1833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BFE7CB4-CD40-C732-29FD-794A51E983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4635024"/>
              </p:ext>
            </p:extLst>
          </p:nvPr>
        </p:nvGraphicFramePr>
        <p:xfrm>
          <a:off x="2785" y="7011"/>
          <a:ext cx="2785" cy="7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3" imgW="425" imgH="424" progId="TCLayout.ActiveDocument.1">
                  <p:embed/>
                </p:oleObj>
              </mc:Choice>
              <mc:Fallback>
                <p:oleObj name="think-cell スライド" r:id="rId3" imgW="425" imgH="42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BFE7CB4-CD40-C732-29FD-794A51E983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85" y="7011"/>
                        <a:ext cx="2785" cy="7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図 3" descr="グラフィカル ユーザー インターフェイス, テキスト, アプリケーション&#10;&#10;中程度の精度で自動的に生成された説明">
            <a:extLst>
              <a:ext uri="{FF2B5EF4-FFF2-40B4-BE49-F238E27FC236}">
                <a16:creationId xmlns:a16="http://schemas.microsoft.com/office/drawing/2014/main" id="{9D413274-266F-B7EE-C820-8383B3E97D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08188" y="-107660"/>
            <a:ext cx="21600000" cy="3049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65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65" userDrawn="1">
          <p15:clr>
            <a:srgbClr val="FBAE40"/>
          </p15:clr>
        </p15:guide>
        <p15:guide id="2" pos="12405" userDrawn="1">
          <p15:clr>
            <a:srgbClr val="FBAE40"/>
          </p15:clr>
        </p15:guide>
        <p15:guide id="3" orient="horz" pos="17247" userDrawn="1">
          <p15:clr>
            <a:srgbClr val="FBAE40"/>
          </p15:clr>
        </p15:guide>
        <p15:guide id="4" orient="horz" pos="1833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5" Type="http://schemas.openxmlformats.org/officeDocument/2006/relationships/tags" Target="../tags/tag2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2F7109A-8CE7-FDD5-EC64-DB4BD271E3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728685424"/>
              </p:ext>
            </p:extLst>
          </p:nvPr>
        </p:nvGraphicFramePr>
        <p:xfrm>
          <a:off x="2785" y="7011"/>
          <a:ext cx="2785" cy="7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425" imgH="424" progId="TCLayout.ActiveDocument.1">
                  <p:embed/>
                </p:oleObj>
              </mc:Choice>
              <mc:Fallback>
                <p:oleObj name="think-cell スライド" r:id="rId6" imgW="425" imgH="42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2F7109A-8CE7-FDD5-EC64-DB4BD271E3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85" y="7011"/>
                        <a:ext cx="2785" cy="7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258549C-AEB8-6A05-58DC-C360AB43AFC0}"/>
              </a:ext>
            </a:extLst>
          </p:cNvPr>
          <p:cNvSpPr/>
          <p:nvPr userDrawn="1"/>
        </p:nvSpPr>
        <p:spPr>
          <a:xfrm>
            <a:off x="-8240058" y="11928900"/>
            <a:ext cx="7053943" cy="4534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F126707-8481-9787-199C-D215C3DB472F}"/>
              </a:ext>
            </a:extLst>
          </p:cNvPr>
          <p:cNvSpPr/>
          <p:nvPr userDrawn="1"/>
        </p:nvSpPr>
        <p:spPr>
          <a:xfrm>
            <a:off x="-8240058" y="-1"/>
            <a:ext cx="7053943" cy="11130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7C06901-4F5E-6D62-326F-84DE497CA59B}"/>
              </a:ext>
            </a:extLst>
          </p:cNvPr>
          <p:cNvSpPr/>
          <p:nvPr userDrawn="1"/>
        </p:nvSpPr>
        <p:spPr>
          <a:xfrm>
            <a:off x="-4397829" y="2394856"/>
            <a:ext cx="2133600" cy="2133600"/>
          </a:xfrm>
          <a:prstGeom prst="rect">
            <a:avLst/>
          </a:prstGeom>
          <a:solidFill>
            <a:srgbClr val="1C9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B7976EF-B29E-823F-13C7-47B1DFACAAD2}"/>
              </a:ext>
            </a:extLst>
          </p:cNvPr>
          <p:cNvSpPr/>
          <p:nvPr userDrawn="1"/>
        </p:nvSpPr>
        <p:spPr>
          <a:xfrm>
            <a:off x="-4397829" y="5094513"/>
            <a:ext cx="2133600" cy="21336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601F5EF-B4F6-0C0B-EFF7-BA4B5E2FBD00}"/>
              </a:ext>
            </a:extLst>
          </p:cNvPr>
          <p:cNvSpPr txBox="1"/>
          <p:nvPr userDrawn="1"/>
        </p:nvSpPr>
        <p:spPr>
          <a:xfrm>
            <a:off x="-7271658" y="3046158"/>
            <a:ext cx="2695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4800" b="1"/>
              <a:t>メイン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DCCDBEC-8CEB-2DC0-2DBA-515610D3B2FA}"/>
              </a:ext>
            </a:extLst>
          </p:cNvPr>
          <p:cNvSpPr txBox="1"/>
          <p:nvPr userDrawn="1"/>
        </p:nvSpPr>
        <p:spPr>
          <a:xfrm>
            <a:off x="-7271658" y="5376483"/>
            <a:ext cx="2695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4800" b="1"/>
              <a:t>テキストメイン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9D12D48-F70F-2A7B-DFD8-3C1E246943AD}"/>
              </a:ext>
            </a:extLst>
          </p:cNvPr>
          <p:cNvSpPr/>
          <p:nvPr userDrawn="1"/>
        </p:nvSpPr>
        <p:spPr>
          <a:xfrm>
            <a:off x="-4397829" y="7794170"/>
            <a:ext cx="2133600" cy="2133600"/>
          </a:xfrm>
          <a:prstGeom prst="rect">
            <a:avLst/>
          </a:prstGeom>
          <a:solidFill>
            <a:srgbClr val="FF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A7A5EFB-3EE7-BFC2-7455-AC05C65EEEA8}"/>
              </a:ext>
            </a:extLst>
          </p:cNvPr>
          <p:cNvSpPr txBox="1"/>
          <p:nvPr userDrawn="1"/>
        </p:nvSpPr>
        <p:spPr>
          <a:xfrm>
            <a:off x="-7271658" y="8445472"/>
            <a:ext cx="2695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4800" b="1"/>
              <a:t>強調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2F41981-9E3D-7453-BB50-97CA288DA8F0}"/>
              </a:ext>
            </a:extLst>
          </p:cNvPr>
          <p:cNvSpPr txBox="1"/>
          <p:nvPr userDrawn="1"/>
        </p:nvSpPr>
        <p:spPr>
          <a:xfrm>
            <a:off x="-6803144" y="580738"/>
            <a:ext cx="4180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b="1"/>
              <a:t>使用カラー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BA8B19E-0F0A-B62F-CDE3-57BFA4FC479D}"/>
              </a:ext>
            </a:extLst>
          </p:cNvPr>
          <p:cNvSpPr txBox="1"/>
          <p:nvPr userDrawn="1"/>
        </p:nvSpPr>
        <p:spPr>
          <a:xfrm>
            <a:off x="-7086172" y="12502028"/>
            <a:ext cx="4746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b="1"/>
              <a:t>使用フォント</a:t>
            </a:r>
            <a:endParaRPr kumimoji="1" lang="en-US" altLang="ja-JP" sz="6000" b="1"/>
          </a:p>
          <a:p>
            <a:pPr algn="ctr"/>
            <a:r>
              <a:rPr kumimoji="1" lang="ja-JP" altLang="en-US" sz="4800" b="0"/>
              <a:t>（変更可能箇所）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3FFA9D7-F118-E516-75B0-7C6C53B32199}"/>
              </a:ext>
            </a:extLst>
          </p:cNvPr>
          <p:cNvSpPr txBox="1"/>
          <p:nvPr userDrawn="1"/>
        </p:nvSpPr>
        <p:spPr>
          <a:xfrm>
            <a:off x="-8060657" y="14615342"/>
            <a:ext cx="6695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400" b="0">
                <a:latin typeface="+mn-ea"/>
                <a:ea typeface="+mn-ea"/>
              </a:rPr>
              <a:t>BIZ</a:t>
            </a:r>
            <a:r>
              <a:rPr kumimoji="1" lang="ja-JP" altLang="en-US" sz="5400" b="0">
                <a:latin typeface="+mn-ea"/>
                <a:ea typeface="+mn-ea"/>
              </a:rPr>
              <a:t> </a:t>
            </a:r>
            <a:r>
              <a:rPr kumimoji="1" lang="en-US" altLang="ja-JP" sz="5400" b="0">
                <a:latin typeface="+mn-ea"/>
                <a:ea typeface="+mn-ea"/>
              </a:rPr>
              <a:t>UDP</a:t>
            </a:r>
            <a:r>
              <a:rPr kumimoji="1" lang="ja-JP" altLang="en-US" sz="5400" b="0">
                <a:latin typeface="+mn-ea"/>
                <a:ea typeface="+mn-ea"/>
              </a:rPr>
              <a:t>ゴシック</a:t>
            </a:r>
          </a:p>
        </p:txBody>
      </p:sp>
    </p:spTree>
    <p:extLst>
      <p:ext uri="{BB962C8B-B14F-4D97-AF65-F5344CB8AC3E}">
        <p14:creationId xmlns:p14="http://schemas.microsoft.com/office/powerpoint/2010/main" val="382676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5" r:id="rId3"/>
  </p:sldLayoutIdLst>
  <p:txStyles>
    <p:titleStyle>
      <a:lvl1pPr algn="l" defTabSz="2138324" rtl="0" eaLnBrk="1" latinLnBrk="0" hangingPunct="1">
        <a:lnSpc>
          <a:spcPct val="90000"/>
        </a:lnSpc>
        <a:spcBef>
          <a:spcPct val="0"/>
        </a:spcBef>
        <a:buNone/>
        <a:defRPr kumimoji="1" sz="102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4581" indent="-534581" algn="l" defTabSz="2138324" rtl="0" eaLnBrk="1" latinLnBrk="0" hangingPunct="1">
        <a:lnSpc>
          <a:spcPct val="90000"/>
        </a:lnSpc>
        <a:spcBef>
          <a:spcPts val="2339"/>
        </a:spcBef>
        <a:buFont typeface="Arial" panose="020B0604020202020204" pitchFamily="34" charset="0"/>
        <a:buChar char="•"/>
        <a:defRPr kumimoji="1" sz="6548" kern="1200">
          <a:solidFill>
            <a:schemeClr val="tx1"/>
          </a:solidFill>
          <a:latin typeface="+mn-lt"/>
          <a:ea typeface="+mn-ea"/>
          <a:cs typeface="+mn-cs"/>
        </a:defRPr>
      </a:lvl1pPr>
      <a:lvl2pPr marL="1603743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kumimoji="1" sz="5612" kern="1200">
          <a:solidFill>
            <a:schemeClr val="tx1"/>
          </a:solidFill>
          <a:latin typeface="+mn-lt"/>
          <a:ea typeface="+mn-ea"/>
          <a:cs typeface="+mn-cs"/>
        </a:defRPr>
      </a:lvl2pPr>
      <a:lvl3pPr marL="2672906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kumimoji="1" sz="4677" kern="1200">
          <a:solidFill>
            <a:schemeClr val="tx1"/>
          </a:solidFill>
          <a:latin typeface="+mn-lt"/>
          <a:ea typeface="+mn-ea"/>
          <a:cs typeface="+mn-cs"/>
        </a:defRPr>
      </a:lvl3pPr>
      <a:lvl4pPr marL="3742068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kumimoji="1" sz="4209" kern="1200">
          <a:solidFill>
            <a:schemeClr val="tx1"/>
          </a:solidFill>
          <a:latin typeface="+mn-lt"/>
          <a:ea typeface="+mn-ea"/>
          <a:cs typeface="+mn-cs"/>
        </a:defRPr>
      </a:lvl4pPr>
      <a:lvl5pPr marL="4811230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kumimoji="1" sz="4209" kern="1200">
          <a:solidFill>
            <a:schemeClr val="tx1"/>
          </a:solidFill>
          <a:latin typeface="+mn-lt"/>
          <a:ea typeface="+mn-ea"/>
          <a:cs typeface="+mn-cs"/>
        </a:defRPr>
      </a:lvl5pPr>
      <a:lvl6pPr marL="5880392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kumimoji="1" sz="4209" kern="1200">
          <a:solidFill>
            <a:schemeClr val="tx1"/>
          </a:solidFill>
          <a:latin typeface="+mn-lt"/>
          <a:ea typeface="+mn-ea"/>
          <a:cs typeface="+mn-cs"/>
        </a:defRPr>
      </a:lvl6pPr>
      <a:lvl7pPr marL="6949554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kumimoji="1" sz="4209" kern="1200">
          <a:solidFill>
            <a:schemeClr val="tx1"/>
          </a:solidFill>
          <a:latin typeface="+mn-lt"/>
          <a:ea typeface="+mn-ea"/>
          <a:cs typeface="+mn-cs"/>
        </a:defRPr>
      </a:lvl7pPr>
      <a:lvl8pPr marL="8018717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kumimoji="1" sz="4209" kern="1200">
          <a:solidFill>
            <a:schemeClr val="tx1"/>
          </a:solidFill>
          <a:latin typeface="+mn-lt"/>
          <a:ea typeface="+mn-ea"/>
          <a:cs typeface="+mn-cs"/>
        </a:defRPr>
      </a:lvl8pPr>
      <a:lvl9pPr marL="9087879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kumimoji="1" sz="42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38324" rtl="0" eaLnBrk="1" latinLnBrk="0" hangingPunct="1">
        <a:defRPr kumimoji="1" sz="4209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algn="l" defTabSz="2138324" rtl="0" eaLnBrk="1" latinLnBrk="0" hangingPunct="1">
        <a:defRPr kumimoji="1" sz="4209" kern="1200">
          <a:solidFill>
            <a:schemeClr val="tx1"/>
          </a:solidFill>
          <a:latin typeface="+mn-lt"/>
          <a:ea typeface="+mn-ea"/>
          <a:cs typeface="+mn-cs"/>
        </a:defRPr>
      </a:lvl2pPr>
      <a:lvl3pPr marL="2138324" algn="l" defTabSz="2138324" rtl="0" eaLnBrk="1" latinLnBrk="0" hangingPunct="1">
        <a:defRPr kumimoji="1" sz="4209" kern="1200">
          <a:solidFill>
            <a:schemeClr val="tx1"/>
          </a:solidFill>
          <a:latin typeface="+mn-lt"/>
          <a:ea typeface="+mn-ea"/>
          <a:cs typeface="+mn-cs"/>
        </a:defRPr>
      </a:lvl3pPr>
      <a:lvl4pPr marL="3207487" algn="l" defTabSz="2138324" rtl="0" eaLnBrk="1" latinLnBrk="0" hangingPunct="1">
        <a:defRPr kumimoji="1" sz="4209" kern="1200">
          <a:solidFill>
            <a:schemeClr val="tx1"/>
          </a:solidFill>
          <a:latin typeface="+mn-lt"/>
          <a:ea typeface="+mn-ea"/>
          <a:cs typeface="+mn-cs"/>
        </a:defRPr>
      </a:lvl4pPr>
      <a:lvl5pPr marL="4276649" algn="l" defTabSz="2138324" rtl="0" eaLnBrk="1" latinLnBrk="0" hangingPunct="1">
        <a:defRPr kumimoji="1" sz="4209" kern="1200">
          <a:solidFill>
            <a:schemeClr val="tx1"/>
          </a:solidFill>
          <a:latin typeface="+mn-lt"/>
          <a:ea typeface="+mn-ea"/>
          <a:cs typeface="+mn-cs"/>
        </a:defRPr>
      </a:lvl5pPr>
      <a:lvl6pPr marL="5345811" algn="l" defTabSz="2138324" rtl="0" eaLnBrk="1" latinLnBrk="0" hangingPunct="1">
        <a:defRPr kumimoji="1" sz="4209" kern="1200">
          <a:solidFill>
            <a:schemeClr val="tx1"/>
          </a:solidFill>
          <a:latin typeface="+mn-lt"/>
          <a:ea typeface="+mn-ea"/>
          <a:cs typeface="+mn-cs"/>
        </a:defRPr>
      </a:lvl6pPr>
      <a:lvl7pPr marL="6414973" algn="l" defTabSz="2138324" rtl="0" eaLnBrk="1" latinLnBrk="0" hangingPunct="1">
        <a:defRPr kumimoji="1" sz="4209" kern="1200">
          <a:solidFill>
            <a:schemeClr val="tx1"/>
          </a:solidFill>
          <a:latin typeface="+mn-lt"/>
          <a:ea typeface="+mn-ea"/>
          <a:cs typeface="+mn-cs"/>
        </a:defRPr>
      </a:lvl7pPr>
      <a:lvl8pPr marL="7484135" algn="l" defTabSz="2138324" rtl="0" eaLnBrk="1" latinLnBrk="0" hangingPunct="1">
        <a:defRPr kumimoji="1" sz="4209" kern="1200">
          <a:solidFill>
            <a:schemeClr val="tx1"/>
          </a:solidFill>
          <a:latin typeface="+mn-lt"/>
          <a:ea typeface="+mn-ea"/>
          <a:cs typeface="+mn-cs"/>
        </a:defRPr>
      </a:lvl8pPr>
      <a:lvl9pPr marL="8553298" algn="l" defTabSz="2138324" rtl="0" eaLnBrk="1" latinLnBrk="0" hangingPunct="1">
        <a:defRPr kumimoji="1" sz="42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49B4E1B-0221-2DA6-7073-CAA7F1F7CBA3}"/>
              </a:ext>
            </a:extLst>
          </p:cNvPr>
          <p:cNvSpPr>
            <a:spLocks noChangeAspect="1"/>
          </p:cNvSpPr>
          <p:nvPr/>
        </p:nvSpPr>
        <p:spPr>
          <a:xfrm>
            <a:off x="23888700" y="24109922"/>
            <a:ext cx="1872000" cy="187200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b="1" dirty="0">
                <a:solidFill>
                  <a:schemeClr val="tx1"/>
                </a:solidFill>
                <a:latin typeface="+mn-ea"/>
              </a:rPr>
              <a:t>QR</a:t>
            </a:r>
          </a:p>
          <a:p>
            <a:pPr algn="ctr"/>
            <a:r>
              <a:rPr kumimoji="1" lang="ja-JP" altLang="en-US" sz="3600" b="1" dirty="0">
                <a:solidFill>
                  <a:schemeClr val="tx1"/>
                </a:solidFill>
                <a:latin typeface="+mn-ea"/>
              </a:rPr>
              <a:t>コード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23D42E6-CD43-F022-750C-854D55140BF1}"/>
              </a:ext>
            </a:extLst>
          </p:cNvPr>
          <p:cNvGrpSpPr/>
          <p:nvPr/>
        </p:nvGrpSpPr>
        <p:grpSpPr>
          <a:xfrm>
            <a:off x="24470586" y="19078922"/>
            <a:ext cx="8055414" cy="3675934"/>
            <a:chOff x="17543036" y="20150233"/>
            <a:chExt cx="10306179" cy="3675934"/>
          </a:xfrm>
          <a:solidFill>
            <a:srgbClr val="1C9E3A"/>
          </a:solidFill>
        </p:grpSpPr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id="{2E7CFC52-4A0D-AD1D-3623-B70C0B2B443A}"/>
                </a:ext>
              </a:extLst>
            </p:cNvPr>
            <p:cNvSpPr/>
            <p:nvPr/>
          </p:nvSpPr>
          <p:spPr>
            <a:xfrm>
              <a:off x="25454159" y="20150233"/>
              <a:ext cx="2395056" cy="504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ctr" fontAlgn="ctr"/>
              <a:r>
                <a:rPr kumimoji="1" lang="ja-JP" altLang="en-US" sz="2000" b="1" dirty="0">
                  <a:solidFill>
                    <a:srgbClr val="1C9E3A"/>
                  </a:solidFill>
                  <a:latin typeface="+mn-ea"/>
                </a:rPr>
                <a:t>詳細はこちら</a:t>
              </a:r>
            </a:p>
          </p:txBody>
        </p:sp>
        <p:sp>
          <p:nvSpPr>
            <p:cNvPr id="12" name="二等辺三角形 11">
              <a:extLst>
                <a:ext uri="{FF2B5EF4-FFF2-40B4-BE49-F238E27FC236}">
                  <a16:creationId xmlns:a16="http://schemas.microsoft.com/office/drawing/2014/main" id="{8098761E-EA00-FA53-C861-4068D0763CE1}"/>
                </a:ext>
              </a:extLst>
            </p:cNvPr>
            <p:cNvSpPr/>
            <p:nvPr/>
          </p:nvSpPr>
          <p:spPr>
            <a:xfrm rot="10800000">
              <a:off x="17543036" y="23549296"/>
              <a:ext cx="321169" cy="27687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 fontAlgn="ctr"/>
              <a:endParaRPr kumimoji="1" lang="ja-JP" altLang="en-US" sz="2000" b="1">
                <a:solidFill>
                  <a:schemeClr val="bg1"/>
                </a:solidFill>
              </a:endParaRPr>
            </a:p>
          </p:txBody>
        </p:sp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9066C8-68FB-37F7-A08F-9F970AFD0040}"/>
              </a:ext>
            </a:extLst>
          </p:cNvPr>
          <p:cNvSpPr/>
          <p:nvPr/>
        </p:nvSpPr>
        <p:spPr>
          <a:xfrm>
            <a:off x="4015560" y="23550024"/>
            <a:ext cx="16787040" cy="4185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fontAlgn="ctr">
              <a:spcAft>
                <a:spcPts val="2400"/>
              </a:spcAft>
            </a:pPr>
            <a:r>
              <a:rPr kumimoji="1" lang="ja-JP" altLang="en-US" sz="7200" b="1" spc="150" dirty="0">
                <a:solidFill>
                  <a:schemeClr val="bg1"/>
                </a:solidFill>
                <a:latin typeface="+mn-ea"/>
              </a:rPr>
              <a:t>リチウム蓄電池は、電子機器から取り外し、</a:t>
            </a:r>
            <a:r>
              <a:rPr kumimoji="1" lang="ja-JP" altLang="en-US" sz="7200" b="1" spc="150" dirty="0">
                <a:solidFill>
                  <a:srgbClr val="FFF100"/>
                </a:solidFill>
                <a:latin typeface="+mn-ea"/>
              </a:rPr>
              <a:t>「燃やせないごみ」</a:t>
            </a:r>
            <a:r>
              <a:rPr kumimoji="1" lang="ja-JP" altLang="en-US" sz="7200" b="1" spc="150" dirty="0">
                <a:solidFill>
                  <a:schemeClr val="bg1"/>
                </a:solidFill>
                <a:latin typeface="+mn-ea"/>
              </a:rPr>
              <a:t>で出してください。</a:t>
            </a:r>
            <a:endParaRPr kumimoji="1" lang="en-US" altLang="ja-JP" sz="7200" b="1" spc="150" dirty="0">
              <a:solidFill>
                <a:schemeClr val="bg1"/>
              </a:solidFill>
              <a:latin typeface="+mn-ea"/>
            </a:endParaRPr>
          </a:p>
          <a:p>
            <a:pPr fontAlgn="ctr">
              <a:spcAft>
                <a:spcPts val="2400"/>
              </a:spcAft>
            </a:pPr>
            <a:r>
              <a:rPr kumimoji="1" lang="en-US" altLang="ja-JP" sz="4400" spc="150" dirty="0">
                <a:solidFill>
                  <a:schemeClr val="bg1"/>
                </a:solidFill>
                <a:latin typeface="+mn-ea"/>
              </a:rPr>
              <a:t>※</a:t>
            </a:r>
            <a:r>
              <a:rPr kumimoji="1" lang="ja-JP" altLang="en-US" sz="4400" spc="150" dirty="0">
                <a:solidFill>
                  <a:schemeClr val="bg1"/>
                </a:solidFill>
                <a:latin typeface="+mn-ea"/>
              </a:rPr>
              <a:t>取り外しができないものは無理に取り外そうとしないでください。</a:t>
            </a:r>
            <a:endParaRPr kumimoji="1" lang="en-US" altLang="ja-JP" sz="4400" spc="150" dirty="0">
              <a:solidFill>
                <a:schemeClr val="bg1"/>
              </a:solidFill>
              <a:latin typeface="+mn-ea"/>
            </a:endParaRPr>
          </a:p>
          <a:p>
            <a:pPr fontAlgn="ctr">
              <a:spcAft>
                <a:spcPts val="2400"/>
              </a:spcAft>
            </a:pPr>
            <a:r>
              <a:rPr kumimoji="1" lang="en-US" altLang="ja-JP" sz="4400" spc="150" dirty="0">
                <a:solidFill>
                  <a:schemeClr val="bg1"/>
                </a:solidFill>
                <a:latin typeface="+mn-ea"/>
              </a:rPr>
              <a:t>※</a:t>
            </a:r>
            <a:r>
              <a:rPr kumimoji="1" lang="ja-JP" altLang="en-US" sz="4400" spc="150" dirty="0">
                <a:solidFill>
                  <a:schemeClr val="bg1"/>
                </a:solidFill>
                <a:latin typeface="+mn-ea"/>
              </a:rPr>
              <a:t>金属端子部分には絶縁テープを貼り付けてください。</a:t>
            </a:r>
            <a:endParaRPr kumimoji="1" lang="en-US" altLang="ja-JP" sz="4400" spc="15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5EA7C72-AF21-6ADA-1282-DCC3F9C4E4CF}"/>
              </a:ext>
            </a:extLst>
          </p:cNvPr>
          <p:cNvSpPr/>
          <p:nvPr/>
        </p:nvSpPr>
        <p:spPr>
          <a:xfrm>
            <a:off x="640080" y="28552815"/>
            <a:ext cx="20162520" cy="7079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fontAlgn="ctr"/>
            <a:r>
              <a:rPr kumimoji="1" lang="ja-JP" altLang="en-US" sz="4600" b="1" dirty="0">
                <a:solidFill>
                  <a:schemeClr val="tx1"/>
                </a:solidFill>
                <a:latin typeface="+mn-ea"/>
              </a:rPr>
              <a:t>お問い合わせ先：嬉野市　市民部　環境政策課　</a:t>
            </a:r>
            <a:r>
              <a:rPr lang="en-US" altLang="ja-JP" sz="4600" b="1" dirty="0">
                <a:solidFill>
                  <a:schemeClr val="tx1"/>
                </a:solidFill>
                <a:latin typeface="+mn-ea"/>
              </a:rPr>
              <a:t>TEL</a:t>
            </a:r>
            <a:r>
              <a:rPr lang="ja-JP" altLang="en-US" sz="4600" b="1" dirty="0">
                <a:solidFill>
                  <a:schemeClr val="tx1"/>
                </a:solidFill>
                <a:latin typeface="+mn-ea"/>
              </a:rPr>
              <a:t>：０９５４－４２－３３１７</a:t>
            </a:r>
            <a:endParaRPr kumimoji="1" lang="en-US" altLang="ja-JP" sz="46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368503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RI_2022_font">
      <a:majorFont>
        <a:latin typeface="Arial"/>
        <a:ea typeface="BIZ UDPゴシック"/>
        <a:cs typeface=""/>
      </a:majorFont>
      <a:minorFont>
        <a:latin typeface="Arial"/>
        <a:ea typeface="BIZ UDPゴシック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19</TotalTime>
  <Words>56</Words>
  <Application>Microsoft Office PowerPoint</Application>
  <PresentationFormat>ユーザー設定</PresentationFormat>
  <Paragraphs>7</Paragraphs>
  <Slides>1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BIZ UDPゴシック</vt:lpstr>
      <vt:lpstr>Arial</vt:lpstr>
      <vt:lpstr>Office テーマ</vt:lpstr>
      <vt:lpstr>think-cell スライド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佐藤　慶一郎</dc:creator>
  <cp:lastModifiedBy>R6-PC044ユーザー</cp:lastModifiedBy>
  <cp:revision>6</cp:revision>
  <cp:lastPrinted>2025-06-03T07:57:05Z</cp:lastPrinted>
  <dcterms:modified xsi:type="dcterms:W3CDTF">2026-04-15T00:34:11Z</dcterms:modified>
</cp:coreProperties>
</file>