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601200" cy="12801600" type="A3"/>
  <p:notesSz cx="9866313" cy="142954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00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884" y="64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49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43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00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78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72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00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4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30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5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10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A05E-CAF8-4561-8E5D-3EAB49A73DFB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DB876-588A-4B76-8A16-8E678DFC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08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FF99"/>
            </a:gs>
            <a:gs pos="35000">
              <a:srgbClr val="CCFFCC"/>
            </a:gs>
            <a:gs pos="75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大波 3"/>
          <p:cNvSpPr/>
          <p:nvPr/>
        </p:nvSpPr>
        <p:spPr>
          <a:xfrm rot="16200000">
            <a:off x="3361127" y="6329480"/>
            <a:ext cx="9468000" cy="2916000"/>
          </a:xfrm>
          <a:prstGeom prst="wave">
            <a:avLst>
              <a:gd name="adj1" fmla="val 2696"/>
              <a:gd name="adj2" fmla="val 100"/>
            </a:avLst>
          </a:prstGeom>
          <a:solidFill>
            <a:srgbClr val="00B0F0">
              <a:alpha val="52000"/>
            </a:srgb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9" t="14305" r="36614" b="53696"/>
          <a:stretch/>
        </p:blipFill>
        <p:spPr>
          <a:xfrm>
            <a:off x="6713620" y="0"/>
            <a:ext cx="2887580" cy="323012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 trans="68000"/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35890">
            <a:off x="104219" y="7523347"/>
            <a:ext cx="4653115" cy="5442240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9" name="テキスト ボックス 8"/>
          <p:cNvSpPr txBox="1"/>
          <p:nvPr/>
        </p:nvSpPr>
        <p:spPr>
          <a:xfrm>
            <a:off x="4944614" y="64696"/>
            <a:ext cx="1661993" cy="5004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600" dirty="0" smtClean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いっとき</a:t>
            </a:r>
            <a:endParaRPr kumimoji="1" lang="ja-JP" altLang="en-US" sz="9600" dirty="0">
              <a:latin typeface="AR顏眞楷書体H" panose="03000909000000000000" pitchFamily="65" charset="-128"/>
              <a:ea typeface="AR顏眞楷書体H" panose="03000909000000000000" pitchFamily="65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00399" y="64696"/>
            <a:ext cx="1661993" cy="8640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/>
            <a:r>
              <a:rPr lang="ja-JP" altLang="en-US" sz="9600" dirty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すずんでいって</a:t>
            </a:r>
            <a:endParaRPr kumimoji="1" lang="ja-JP" altLang="en-US" sz="9600" dirty="0">
              <a:latin typeface="AR顏眞楷書体H" panose="03000909000000000000" pitchFamily="65" charset="-128"/>
              <a:ea typeface="AR顏眞楷書体H" panose="03000909000000000000" pitchFamily="65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56184" y="64696"/>
            <a:ext cx="1661993" cy="6192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/>
            <a:r>
              <a:rPr lang="ja-JP" altLang="en-US" sz="9600" dirty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よかです</a:t>
            </a:r>
            <a:r>
              <a:rPr lang="ja-JP" altLang="en-US" sz="9600" dirty="0" smtClean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よ</a:t>
            </a:r>
            <a:endParaRPr lang="en-US" altLang="ja-JP" sz="9600" dirty="0" smtClean="0">
              <a:latin typeface="AR顏眞楷書体H" panose="03000909000000000000" pitchFamily="65" charset="-128"/>
              <a:ea typeface="AR顏眞楷書体H" panose="03000909000000000000" pitchFamily="65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8109192" y="2745230"/>
            <a:ext cx="0" cy="900000"/>
          </a:xfrm>
          <a:prstGeom prst="line">
            <a:avLst/>
          </a:prstGeom>
          <a:ln w="406400">
            <a:solidFill>
              <a:srgbClr val="FFC000">
                <a:alpha val="70000"/>
              </a:srgbClr>
            </a:solidFill>
            <a:tailEnd type="diamond" w="sm" len="sm"/>
          </a:ln>
          <a:effectLst>
            <a:softEdge rad="1270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 rot="16200000">
            <a:off x="-2664717" y="8969574"/>
            <a:ext cx="6586418" cy="584775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kumimoji="1" lang="ja-JP" altLang="en-US" sz="3200" dirty="0" smtClean="0">
                <a:latin typeface="AR P顏眞楷書体H" panose="03000900000000000000" pitchFamily="66" charset="-128"/>
                <a:ea typeface="AR P顏眞楷書体H" panose="03000900000000000000" pitchFamily="66" charset="-128"/>
              </a:rPr>
              <a:t>嬉野市生活支援体制整備事業</a:t>
            </a:r>
            <a:endParaRPr kumimoji="1" lang="en-US" altLang="ja-JP" sz="3200" dirty="0" smtClean="0">
              <a:latin typeface="AR P顏眞楷書体H" panose="03000900000000000000" pitchFamily="66" charset="-128"/>
              <a:ea typeface="AR P顏眞楷書体H" panose="03000900000000000000" pitchFamily="66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488703" y="3880520"/>
            <a:ext cx="1200329" cy="8316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/>
            <a:r>
              <a:rPr lang="ja-JP" altLang="en-US" sz="6600" dirty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市民</a:t>
            </a:r>
            <a:r>
              <a:rPr lang="ja-JP" altLang="en-US" sz="6600" dirty="0" smtClean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のみなさ～</a:t>
            </a:r>
            <a:r>
              <a:rPr lang="ja-JP" altLang="en-US" sz="6600" dirty="0" err="1" smtClean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ん</a:t>
            </a:r>
            <a:r>
              <a:rPr lang="ja-JP" altLang="en-US" sz="6600" dirty="0" smtClean="0">
                <a:latin typeface="AR顏眞楷書体H" panose="03000909000000000000" pitchFamily="65" charset="-128"/>
                <a:ea typeface="AR顏眞楷書体H" panose="03000909000000000000" pitchFamily="65" charset="-128"/>
              </a:rPr>
              <a:t>！</a:t>
            </a:r>
            <a:endParaRPr kumimoji="1" lang="ja-JP" altLang="en-US" sz="6600" dirty="0">
              <a:latin typeface="AR顏眞楷書体H" panose="03000909000000000000" pitchFamily="65" charset="-128"/>
              <a:ea typeface="AR顏眞楷書体H" panose="030009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79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18</Words>
  <Application>Microsoft Office PowerPoint</Application>
  <PresentationFormat>A3 297x420 mm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ureshino-city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ureshino-city</dc:creator>
  <cp:lastModifiedBy>ureshino-city</cp:lastModifiedBy>
  <cp:revision>42</cp:revision>
  <cp:lastPrinted>2023-08-03T00:36:54Z</cp:lastPrinted>
  <dcterms:created xsi:type="dcterms:W3CDTF">2023-07-31T05:20:08Z</dcterms:created>
  <dcterms:modified xsi:type="dcterms:W3CDTF">2023-08-10T01:33:06Z</dcterms:modified>
</cp:coreProperties>
</file>